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</p:sldIdLst>
  <p:sldSz cx="12192000" cy="6858000"/>
  <p:notesSz cx="6858000" cy="9144000"/>
  <p:custDataLst>
    <p:tags r:id="rId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AC8DA9-7A2F-4CFF-84F5-81549C7BB017}" v="17" dt="2025-03-31T14:09:07.2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1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tags" Target="tags/tag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, Lisa" userId="cfb2a66f-8b9d-44c8-b74e-ae304664aff0" providerId="ADAL" clId="{C3E3245E-DE07-491F-9FB3-68A408DED23A}"/>
    <pc:docChg chg="custSel modSld replTag delTag">
      <pc:chgData name="Oliver, Lisa" userId="cfb2a66f-8b9d-44c8-b74e-ae304664aff0" providerId="ADAL" clId="{C3E3245E-DE07-491F-9FB3-68A408DED23A}" dt="2025-01-13T18:05:35.939" v="28" actId="1076"/>
      <pc:docMkLst>
        <pc:docMk/>
      </pc:docMkLst>
      <pc:sldChg chg="modSp mod modAnim replTag delTag">
        <pc:chgData name="Oliver, Lisa" userId="cfb2a66f-8b9d-44c8-b74e-ae304664aff0" providerId="ADAL" clId="{C3E3245E-DE07-491F-9FB3-68A408DED23A}" dt="2025-01-13T18:05:35.939" v="28" actId="1076"/>
        <pc:sldMkLst>
          <pc:docMk/>
          <pc:sldMk cId="3162106896" sldId="256"/>
        </pc:sldMkLst>
        <pc:spChg chg="mod">
          <ac:chgData name="Oliver, Lisa" userId="cfb2a66f-8b9d-44c8-b74e-ae304664aff0" providerId="ADAL" clId="{C3E3245E-DE07-491F-9FB3-68A408DED23A}" dt="2025-01-13T18:05:31.290" v="27" actId="1076"/>
          <ac:spMkLst>
            <pc:docMk/>
            <pc:sldMk cId="3162106896" sldId="256"/>
            <ac:spMk id="9" creationId="{0ECACA5B-3746-97E4-B642-A9C3DEEB30CC}"/>
          </ac:spMkLst>
        </pc:spChg>
        <pc:picChg chg="mod">
          <ac:chgData name="Oliver, Lisa" userId="cfb2a66f-8b9d-44c8-b74e-ae304664aff0" providerId="ADAL" clId="{C3E3245E-DE07-491F-9FB3-68A408DED23A}" dt="2025-01-13T18:05:35.939" v="28" actId="1076"/>
          <ac:picMkLst>
            <pc:docMk/>
            <pc:sldMk cId="3162106896" sldId="256"/>
            <ac:picMk id="2" creationId="{C3C3C8B8-7275-1831-604D-EF1E79A90BD6}"/>
          </ac:picMkLst>
        </pc:picChg>
        <pc:picChg chg="mod">
          <ac:chgData name="Oliver, Lisa" userId="cfb2a66f-8b9d-44c8-b74e-ae304664aff0" providerId="ADAL" clId="{C3E3245E-DE07-491F-9FB3-68A408DED23A}" dt="2025-01-13T18:05:25.498" v="26" actId="1076"/>
          <ac:picMkLst>
            <pc:docMk/>
            <pc:sldMk cId="3162106896" sldId="256"/>
            <ac:picMk id="4" creationId="{839EDB25-13A0-A31F-3430-A63197017C21}"/>
          </ac:picMkLst>
        </pc:picChg>
        <pc:picChg chg="mod">
          <ac:chgData name="Oliver, Lisa" userId="cfb2a66f-8b9d-44c8-b74e-ae304664aff0" providerId="ADAL" clId="{C3E3245E-DE07-491F-9FB3-68A408DED23A}" dt="2025-01-13T18:05:21.143" v="25" actId="1076"/>
          <ac:picMkLst>
            <pc:docMk/>
            <pc:sldMk cId="3162106896" sldId="256"/>
            <ac:picMk id="5" creationId="{3199417F-53FB-C4F7-C731-CC2F21A5F3E2}"/>
          </ac:picMkLst>
        </pc:picChg>
      </pc:sldChg>
      <pc:sldChg chg="replTag delTag">
        <pc:chgData name="Oliver, Lisa" userId="cfb2a66f-8b9d-44c8-b74e-ae304664aff0" providerId="ADAL" clId="{C3E3245E-DE07-491F-9FB3-68A408DED23A}" dt="2025-01-13T18:05:17.283" v="24"/>
        <pc:sldMkLst>
          <pc:docMk/>
          <pc:sldMk cId="977563385" sldId="257"/>
        </pc:sldMkLst>
      </pc:sldChg>
    </pc:docChg>
  </pc:docChgLst>
  <pc:docChgLst>
    <pc:chgData name="Oliver, Lisa" userId="9fcbb387-5689-429b-87d8-06a5581e943c" providerId="ADAL" clId="{73AC8DA9-7A2F-4CFF-84F5-81549C7BB017}"/>
    <pc:docChg chg="undo custSel addSld delSld modSld">
      <pc:chgData name="Oliver, Lisa" userId="9fcbb387-5689-429b-87d8-06a5581e943c" providerId="ADAL" clId="{73AC8DA9-7A2F-4CFF-84F5-81549C7BB017}" dt="2025-03-31T17:36:42.157" v="24" actId="20577"/>
      <pc:docMkLst>
        <pc:docMk/>
      </pc:docMkLst>
      <pc:sldChg chg="modSp mod">
        <pc:chgData name="Oliver, Lisa" userId="9fcbb387-5689-429b-87d8-06a5581e943c" providerId="ADAL" clId="{73AC8DA9-7A2F-4CFF-84F5-81549C7BB017}" dt="2025-03-31T17:36:42.157" v="24" actId="20577"/>
        <pc:sldMkLst>
          <pc:docMk/>
          <pc:sldMk cId="3162106896" sldId="256"/>
        </pc:sldMkLst>
        <pc:spChg chg="mod">
          <ac:chgData name="Oliver, Lisa" userId="9fcbb387-5689-429b-87d8-06a5581e943c" providerId="ADAL" clId="{73AC8DA9-7A2F-4CFF-84F5-81549C7BB017}" dt="2025-03-31T17:36:42.157" v="24" actId="20577"/>
          <ac:spMkLst>
            <pc:docMk/>
            <pc:sldMk cId="3162106896" sldId="256"/>
            <ac:spMk id="9" creationId="{0ECACA5B-3746-97E4-B642-A9C3DEEB30CC}"/>
          </ac:spMkLst>
        </pc:spChg>
      </pc:sldChg>
      <pc:sldChg chg="addSp delSp modSp mod delAnim modAnim">
        <pc:chgData name="Oliver, Lisa" userId="9fcbb387-5689-429b-87d8-06a5581e943c" providerId="ADAL" clId="{73AC8DA9-7A2F-4CFF-84F5-81549C7BB017}" dt="2025-03-31T14:09:07.254" v="22"/>
        <pc:sldMkLst>
          <pc:docMk/>
          <pc:sldMk cId="977563385" sldId="257"/>
        </pc:sldMkLst>
        <pc:picChg chg="add mod">
          <ac:chgData name="Oliver, Lisa" userId="9fcbb387-5689-429b-87d8-06a5581e943c" providerId="ADAL" clId="{73AC8DA9-7A2F-4CFF-84F5-81549C7BB017}" dt="2025-03-31T14:09:07.254" v="22"/>
          <ac:picMkLst>
            <pc:docMk/>
            <pc:sldMk cId="977563385" sldId="257"/>
            <ac:picMk id="2" creationId="{1ECD490E-8F6F-5879-17BA-58265F2546F2}"/>
          </ac:picMkLst>
        </pc:picChg>
        <pc:picChg chg="add del mod">
          <ac:chgData name="Oliver, Lisa" userId="9fcbb387-5689-429b-87d8-06a5581e943c" providerId="ADAL" clId="{73AC8DA9-7A2F-4CFF-84F5-81549C7BB017}" dt="2025-03-10T15:45:12.122" v="3" actId="478"/>
          <ac:picMkLst>
            <pc:docMk/>
            <pc:sldMk cId="977563385" sldId="257"/>
            <ac:picMk id="2" creationId="{7ABBD43C-907B-C16C-3757-99D2484550DC}"/>
          </ac:picMkLst>
        </pc:picChg>
        <pc:picChg chg="add del mod">
          <ac:chgData name="Oliver, Lisa" userId="9fcbb387-5689-429b-87d8-06a5581e943c" providerId="ADAL" clId="{73AC8DA9-7A2F-4CFF-84F5-81549C7BB017}" dt="2025-03-19T16:41:58.652" v="9" actId="478"/>
          <ac:picMkLst>
            <pc:docMk/>
            <pc:sldMk cId="977563385" sldId="257"/>
            <ac:picMk id="2" creationId="{8D87016F-463B-D979-C0AE-4F13664F45A0}"/>
          </ac:picMkLst>
        </pc:picChg>
        <pc:picChg chg="add del mod">
          <ac:chgData name="Oliver, Lisa" userId="9fcbb387-5689-429b-87d8-06a5581e943c" providerId="ADAL" clId="{73AC8DA9-7A2F-4CFF-84F5-81549C7BB017}" dt="2025-03-27T14:59:59.923" v="17" actId="478"/>
          <ac:picMkLst>
            <pc:docMk/>
            <pc:sldMk cId="977563385" sldId="257"/>
            <ac:picMk id="2" creationId="{EF785B39-749A-E0BA-2B8F-2CD8E925C369}"/>
          </ac:picMkLst>
        </pc:picChg>
        <pc:picChg chg="add del mod">
          <ac:chgData name="Oliver, Lisa" userId="9fcbb387-5689-429b-87d8-06a5581e943c" providerId="ADAL" clId="{73AC8DA9-7A2F-4CFF-84F5-81549C7BB017}" dt="2025-03-10T16:58:55.028" v="6" actId="478"/>
          <ac:picMkLst>
            <pc:docMk/>
            <pc:sldMk cId="977563385" sldId="257"/>
            <ac:picMk id="3" creationId="{144FD0D7-5193-2EFC-A0BC-F0918CA5CB36}"/>
          </ac:picMkLst>
        </pc:picChg>
        <pc:picChg chg="del">
          <ac:chgData name="Oliver, Lisa" userId="9fcbb387-5689-429b-87d8-06a5581e943c" providerId="ADAL" clId="{73AC8DA9-7A2F-4CFF-84F5-81549C7BB017}" dt="2025-03-05T18:47:47.253" v="0" actId="478"/>
          <ac:picMkLst>
            <pc:docMk/>
            <pc:sldMk cId="977563385" sldId="257"/>
            <ac:picMk id="3" creationId="{46400871-FA07-3813-4655-3DCFC469E448}"/>
          </ac:picMkLst>
        </pc:picChg>
        <pc:picChg chg="add del mod">
          <ac:chgData name="Oliver, Lisa" userId="9fcbb387-5689-429b-87d8-06a5581e943c" providerId="ADAL" clId="{73AC8DA9-7A2F-4CFF-84F5-81549C7BB017}" dt="2025-03-24T13:25:58.177" v="11" actId="478"/>
          <ac:picMkLst>
            <pc:docMk/>
            <pc:sldMk cId="977563385" sldId="257"/>
            <ac:picMk id="3" creationId="{63F89302-BCF3-B73B-31E8-41DDB4A0C59C}"/>
          </ac:picMkLst>
        </pc:picChg>
        <pc:picChg chg="add del mod">
          <ac:chgData name="Oliver, Lisa" userId="9fcbb387-5689-429b-87d8-06a5581e943c" providerId="ADAL" clId="{73AC8DA9-7A2F-4CFF-84F5-81549C7BB017}" dt="2025-03-31T14:08:57.099" v="21" actId="478"/>
          <ac:picMkLst>
            <pc:docMk/>
            <pc:sldMk cId="977563385" sldId="257"/>
            <ac:picMk id="3" creationId="{8A459EF0-2497-D699-A923-4558323DB98F}"/>
          </ac:picMkLst>
        </pc:picChg>
      </pc:sldChg>
      <pc:sldChg chg="new del">
        <pc:chgData name="Oliver, Lisa" userId="9fcbb387-5689-429b-87d8-06a5581e943c" providerId="ADAL" clId="{73AC8DA9-7A2F-4CFF-84F5-81549C7BB017}" dt="2025-03-24T17:06:04.270" v="14" actId="680"/>
        <pc:sldMkLst>
          <pc:docMk/>
          <pc:sldMk cId="1071607087" sldId="258"/>
        </pc:sldMkLst>
      </pc:sldChg>
    </pc:docChg>
  </pc:docChgLst>
  <pc:docChgLst>
    <pc:chgData name="Oliver, Lisa" userId="9fcbb387-5689-429b-87d8-06a5581e943c" providerId="ADAL" clId="{5D06D0A0-403F-4AF8-B05B-5228BCF85C44}"/>
    <pc:docChg chg="undo custSel modSld">
      <pc:chgData name="Oliver, Lisa" userId="9fcbb387-5689-429b-87d8-06a5581e943c" providerId="ADAL" clId="{5D06D0A0-403F-4AF8-B05B-5228BCF85C44}" dt="2025-01-13T15:04:29.148" v="14" actId="20577"/>
      <pc:docMkLst>
        <pc:docMk/>
      </pc:docMkLst>
      <pc:sldChg chg="modSp mod">
        <pc:chgData name="Oliver, Lisa" userId="9fcbb387-5689-429b-87d8-06a5581e943c" providerId="ADAL" clId="{5D06D0A0-403F-4AF8-B05B-5228BCF85C44}" dt="2025-01-13T15:04:29.148" v="14" actId="20577"/>
        <pc:sldMkLst>
          <pc:docMk/>
          <pc:sldMk cId="3162106896" sldId="256"/>
        </pc:sldMkLst>
        <pc:spChg chg="mod">
          <ac:chgData name="Oliver, Lisa" userId="9fcbb387-5689-429b-87d8-06a5581e943c" providerId="ADAL" clId="{5D06D0A0-403F-4AF8-B05B-5228BCF85C44}" dt="2025-01-13T15:04:29.148" v="14" actId="20577"/>
          <ac:spMkLst>
            <pc:docMk/>
            <pc:sldMk cId="3162106896" sldId="256"/>
            <ac:spMk id="9" creationId="{0ECACA5B-3746-97E4-B642-A9C3DEEB30CC}"/>
          </ac:spMkLst>
        </pc:spChg>
      </pc:sldChg>
      <pc:sldChg chg="addSp modSp modAnim">
        <pc:chgData name="Oliver, Lisa" userId="9fcbb387-5689-429b-87d8-06a5581e943c" providerId="ADAL" clId="{5D06D0A0-403F-4AF8-B05B-5228BCF85C44}" dt="2025-01-13T15:03:22.971" v="1"/>
        <pc:sldMkLst>
          <pc:docMk/>
          <pc:sldMk cId="977563385" sldId="257"/>
        </pc:sldMkLst>
        <pc:picChg chg="add mod">
          <ac:chgData name="Oliver, Lisa" userId="9fcbb387-5689-429b-87d8-06a5581e943c" providerId="ADAL" clId="{5D06D0A0-403F-4AF8-B05B-5228BCF85C44}" dt="2025-01-13T15:03:14.498" v="0"/>
          <ac:picMkLst>
            <pc:docMk/>
            <pc:sldMk cId="977563385" sldId="257"/>
            <ac:picMk id="2" creationId="{07250D64-9A4D-CB14-DB47-93E447F349F6}"/>
          </ac:picMkLst>
        </pc:picChg>
      </pc:sldChg>
    </pc:docChg>
  </pc:docChgLst>
  <pc:docChgLst>
    <pc:chgData name="Oliver, Lisa" userId="9fcbb387-5689-429b-87d8-06a5581e943c" providerId="ADAL" clId="{67B464BB-5DBE-433D-B789-402335454783}"/>
    <pc:docChg chg="custSel modSld">
      <pc:chgData name="Oliver, Lisa" userId="9fcbb387-5689-429b-87d8-06a5581e943c" providerId="ADAL" clId="{67B464BB-5DBE-433D-B789-402335454783}" dt="2025-02-18T16:48:01.288" v="2"/>
      <pc:docMkLst>
        <pc:docMk/>
      </pc:docMkLst>
      <pc:sldChg chg="addSp delSp modSp mod delAnim modAnim">
        <pc:chgData name="Oliver, Lisa" userId="9fcbb387-5689-429b-87d8-06a5581e943c" providerId="ADAL" clId="{67B464BB-5DBE-433D-B789-402335454783}" dt="2025-02-18T16:48:01.288" v="2"/>
        <pc:sldMkLst>
          <pc:docMk/>
          <pc:sldMk cId="977563385" sldId="257"/>
        </pc:sldMkLst>
        <pc:picChg chg="del">
          <ac:chgData name="Oliver, Lisa" userId="9fcbb387-5689-429b-87d8-06a5581e943c" providerId="ADAL" clId="{67B464BB-5DBE-433D-B789-402335454783}" dt="2025-02-18T16:39:47.638" v="0" actId="478"/>
          <ac:picMkLst>
            <pc:docMk/>
            <pc:sldMk cId="977563385" sldId="257"/>
            <ac:picMk id="2" creationId="{07250D64-9A4D-CB14-DB47-93E447F349F6}"/>
          </ac:picMkLst>
        </pc:picChg>
        <pc:picChg chg="add mod">
          <ac:chgData name="Oliver, Lisa" userId="9fcbb387-5689-429b-87d8-06a5581e943c" providerId="ADAL" clId="{67B464BB-5DBE-433D-B789-402335454783}" dt="2025-02-18T16:47:56.261" v="1"/>
          <ac:picMkLst>
            <pc:docMk/>
            <pc:sldMk cId="977563385" sldId="257"/>
            <ac:picMk id="3" creationId="{46400871-FA07-3813-4655-3DCFC469E448}"/>
          </ac:picMkLst>
        </pc:picChg>
      </pc:sldChg>
    </pc:docChg>
  </pc:docChgLst>
  <pc:docChgLst>
    <pc:chgData name="Oliver, Lisa" userId="cfb2a66f-8b9d-44c8-b74e-ae304664aff0" providerId="ADAL" clId="{8A1E2DD0-914A-4DE6-95BA-1C0090EBC276}"/>
    <pc:docChg chg="custSel modSld">
      <pc:chgData name="Oliver, Lisa" userId="cfb2a66f-8b9d-44c8-b74e-ae304664aff0" providerId="ADAL" clId="{8A1E2DD0-914A-4DE6-95BA-1C0090EBC276}" dt="2025-03-03T14:39:25.747" v="36"/>
      <pc:docMkLst>
        <pc:docMk/>
      </pc:docMkLst>
      <pc:sldChg chg="delSp modSp mod delAnim modAnim">
        <pc:chgData name="Oliver, Lisa" userId="cfb2a66f-8b9d-44c8-b74e-ae304664aff0" providerId="ADAL" clId="{8A1E2DD0-914A-4DE6-95BA-1C0090EBC276}" dt="2025-03-03T14:39:25.747" v="36"/>
        <pc:sldMkLst>
          <pc:docMk/>
          <pc:sldMk cId="3162106896" sldId="256"/>
        </pc:sldMkLst>
        <pc:spChg chg="mod">
          <ac:chgData name="Oliver, Lisa" userId="cfb2a66f-8b9d-44c8-b74e-ae304664aff0" providerId="ADAL" clId="{8A1E2DD0-914A-4DE6-95BA-1C0090EBC276}" dt="2025-02-28T14:49:57.139" v="33" actId="20577"/>
          <ac:spMkLst>
            <pc:docMk/>
            <pc:sldMk cId="3162106896" sldId="256"/>
            <ac:spMk id="9" creationId="{0ECACA5B-3746-97E4-B642-A9C3DEEB30CC}"/>
          </ac:spMkLst>
        </pc:spChg>
        <pc:picChg chg="mod">
          <ac:chgData name="Oliver, Lisa" userId="cfb2a66f-8b9d-44c8-b74e-ae304664aff0" providerId="ADAL" clId="{8A1E2DD0-914A-4DE6-95BA-1C0090EBC276}" dt="2025-03-03T14:39:22.461" v="35" actId="1076"/>
          <ac:picMkLst>
            <pc:docMk/>
            <pc:sldMk cId="3162106896" sldId="256"/>
            <ac:picMk id="2" creationId="{67D8ADB2-9EBB-4578-DAAD-5AEEFCE8CD4F}"/>
          </ac:picMkLst>
        </pc:picChg>
        <pc:picChg chg="del">
          <ac:chgData name="Oliver, Lisa" userId="cfb2a66f-8b9d-44c8-b74e-ae304664aff0" providerId="ADAL" clId="{8A1E2DD0-914A-4DE6-95BA-1C0090EBC276}" dt="2025-02-13T15:54:09.437" v="0" actId="478"/>
          <ac:picMkLst>
            <pc:docMk/>
            <pc:sldMk cId="3162106896" sldId="256"/>
            <ac:picMk id="2" creationId="{C3C3C8B8-7275-1831-604D-EF1E79A90BD6}"/>
          </ac:picMkLst>
        </pc:picChg>
        <pc:picChg chg="del mod">
          <ac:chgData name="Oliver, Lisa" userId="cfb2a66f-8b9d-44c8-b74e-ae304664aff0" providerId="ADAL" clId="{8A1E2DD0-914A-4DE6-95BA-1C0090EBC276}" dt="2025-03-03T14:38:47.931" v="34" actId="478"/>
          <ac:picMkLst>
            <pc:docMk/>
            <pc:sldMk cId="3162106896" sldId="256"/>
            <ac:picMk id="3" creationId="{332F69A4-BE78-F818-CF4E-6471E4CFF0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533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53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3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1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840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9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623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5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9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19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1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106C5D-DD14-47B6-A1A2-0E44CCCECF2D}" type="datetimeFigureOut">
              <a:rPr lang="en-US" smtClean="0"/>
              <a:t>3/31/2025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4C9638-3FB1-40F5-8A58-50D2CCBCAAC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1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9EDB25-13A0-A31F-3430-A63197017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5407" y="991936"/>
            <a:ext cx="7401185" cy="3151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99417F-53FB-C4F7-C731-CC2F21A5F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572" y="119056"/>
            <a:ext cx="2924583" cy="790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CACA5B-3746-97E4-B642-A9C3DEEB30CC}"/>
              </a:ext>
            </a:extLst>
          </p:cNvPr>
          <p:cNvSpPr txBox="1"/>
          <p:nvPr/>
        </p:nvSpPr>
        <p:spPr>
          <a:xfrm>
            <a:off x="3048662" y="4662006"/>
            <a:ext cx="6094674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TEAM Ohio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Intake Screener Training – Navigating the Add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Participants Screen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7D8ADB2-9EBB-4578-DAAD-5AEEFCE8CD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765" y="5760278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210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"/>
    </mc:Choice>
    <mc:Fallback xmlns="">
      <p:transition spd="slow" advTm="1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31 Add Participants">
            <a:hlinkClick r:id="" action="ppaction://media"/>
            <a:extLst>
              <a:ext uri="{FF2B5EF4-FFF2-40B4-BE49-F238E27FC236}">
                <a16:creationId xmlns:a16="http://schemas.microsoft.com/office/drawing/2014/main" id="{1ECD490E-8F6F-5879-17BA-58265F2546F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56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DESIGN_ID_RETROSPECT" val="uHsLnrWR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5270F7A39A34E978B0D40EA41F17D" ma:contentTypeVersion="14" ma:contentTypeDescription="Create a new document." ma:contentTypeScope="" ma:versionID="ae4ca0d1656005cd41635fd6687826e6">
  <xsd:schema xmlns:xsd="http://www.w3.org/2001/XMLSchema" xmlns:xs="http://www.w3.org/2001/XMLSchema" xmlns:p="http://schemas.microsoft.com/office/2006/metadata/properties" xmlns:ns1="http://schemas.microsoft.com/sharepoint/v3" xmlns:ns2="63895c81-09da-4aa9-ba0b-b44636258533" xmlns:ns3="d4e7cb2d-c066-4ee7-a3df-cc57ddba533e" targetNamespace="http://schemas.microsoft.com/office/2006/metadata/properties" ma:root="true" ma:fieldsID="648a855fc55c4c1c53c49066a7129bd8" ns1:_="" ns2:_="" ns3:_="">
    <xsd:import namespace="http://schemas.microsoft.com/sharepoint/v3"/>
    <xsd:import namespace="63895c81-09da-4aa9-ba0b-b44636258533"/>
    <xsd:import namespace="d4e7cb2d-c066-4ee7-a3df-cc57ddba53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95c81-09da-4aa9-ba0b-b446362585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7234c9c0-dc82-4bd3-8448-fd5c6ce0fb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e7cb2d-c066-4ee7-a3df-cc57ddba533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63895c81-09da-4aa9-ba0b-b44636258533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D4240A6-193B-4588-BEC9-B8B6C567FDF2}"/>
</file>

<file path=customXml/itemProps2.xml><?xml version="1.0" encoding="utf-8"?>
<ds:datastoreItem xmlns:ds="http://schemas.openxmlformats.org/officeDocument/2006/customXml" ds:itemID="{88D7C2F5-E1D5-4D40-81AD-46E1EABCA7F0}"/>
</file>

<file path=customXml/itemProps3.xml><?xml version="1.0" encoding="utf-8"?>
<ds:datastoreItem xmlns:ds="http://schemas.openxmlformats.org/officeDocument/2006/customXml" ds:itemID="{608743DE-5044-45F6-8F4D-A23A6844AEAC}"/>
</file>

<file path=docMetadata/LabelInfo.xml><?xml version="1.0" encoding="utf-8"?>
<clbl:labelList xmlns:clbl="http://schemas.microsoft.com/office/2020/mipLabelMetadata">
  <clbl:label id="{ea60d57e-af5b-4752-ac57-3e4f28ca11dc}" enabled="1" method="Standard" siteId="{36da45f1-dd2c-4d1f-af13-5abe46b9992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294</TotalTime>
  <Words>11</Words>
  <Application>Microsoft Office PowerPoint</Application>
  <PresentationFormat>Widescreen</PresentationFormat>
  <Paragraphs>1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Retrospect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2</cp:revision>
  <dcterms:created xsi:type="dcterms:W3CDTF">2025-01-13T13:57:36Z</dcterms:created>
  <dcterms:modified xsi:type="dcterms:W3CDTF">2025-03-31T17:36:50Z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2025-01-13T14:05:31Z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4a8a298e-1cbf-4649-829a-41a6b4e1dbca</vt:lpwstr>
  </property>
  <property fmtid="{D5CDD505-2E9C-101B-9397-08002B2CF9AE}" pid="8" name="MSIP_Label_ea60d57e-af5b-4752-ac57-3e4f28ca11dc_ContentBits">
    <vt:lpwstr>0</vt:lpwstr>
  </property>
  <property fmtid="{D5CDD505-2E9C-101B-9397-08002B2CF9AE}" pid="9" name="ArticulateGUID">
    <vt:lpwstr>590AE071-061C-457D-A382-BA07C9707D09</vt:lpwstr>
  </property>
  <property fmtid="{D5CDD505-2E9C-101B-9397-08002B2CF9AE}" pid="10" name="ArticulatePath">
    <vt:lpwstr>Salesforce Intake Screener Training Part Three Add Partcipants</vt:lpwstr>
  </property>
  <property fmtid="{D5CDD505-2E9C-101B-9397-08002B2CF9AE}" pid="11" name="ContentTypeId">
    <vt:lpwstr>0x0101002C65270F7A39A34E978B0D40EA41F17D</vt:lpwstr>
  </property>
</Properties>
</file>